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85" r:id="rId3"/>
  </p:sldMasterIdLst>
  <p:notesMasterIdLst>
    <p:notesMasterId r:id="rId70"/>
  </p:notesMasterIdLst>
  <p:sldIdLst>
    <p:sldId id="272" r:id="rId4"/>
    <p:sldId id="545" r:id="rId5"/>
    <p:sldId id="613" r:id="rId6"/>
    <p:sldId id="584" r:id="rId7"/>
    <p:sldId id="542" r:id="rId8"/>
    <p:sldId id="556" r:id="rId9"/>
    <p:sldId id="555" r:id="rId10"/>
    <p:sldId id="557" r:id="rId11"/>
    <p:sldId id="607" r:id="rId12"/>
    <p:sldId id="608" r:id="rId13"/>
    <p:sldId id="609" r:id="rId14"/>
    <p:sldId id="610" r:id="rId15"/>
    <p:sldId id="611" r:id="rId16"/>
    <p:sldId id="612" r:id="rId17"/>
    <p:sldId id="558" r:id="rId18"/>
    <p:sldId id="549" r:id="rId19"/>
    <p:sldId id="559" r:id="rId20"/>
    <p:sldId id="560" r:id="rId21"/>
    <p:sldId id="561" r:id="rId22"/>
    <p:sldId id="562" r:id="rId23"/>
    <p:sldId id="563" r:id="rId24"/>
    <p:sldId id="564" r:id="rId25"/>
    <p:sldId id="565" r:id="rId26"/>
    <p:sldId id="566" r:id="rId27"/>
    <p:sldId id="550" r:id="rId28"/>
    <p:sldId id="567" r:id="rId29"/>
    <p:sldId id="551" r:id="rId30"/>
    <p:sldId id="568" r:id="rId31"/>
    <p:sldId id="569" r:id="rId32"/>
    <p:sldId id="570" r:id="rId33"/>
    <p:sldId id="571" r:id="rId34"/>
    <p:sldId id="572" r:id="rId35"/>
    <p:sldId id="573" r:id="rId36"/>
    <p:sldId id="574" r:id="rId37"/>
    <p:sldId id="575" r:id="rId38"/>
    <p:sldId id="585" r:id="rId39"/>
    <p:sldId id="586" r:id="rId40"/>
    <p:sldId id="587" r:id="rId41"/>
    <p:sldId id="589" r:id="rId42"/>
    <p:sldId id="591" r:id="rId43"/>
    <p:sldId id="588" r:id="rId44"/>
    <p:sldId id="592" r:id="rId45"/>
    <p:sldId id="594" r:id="rId46"/>
    <p:sldId id="597" r:id="rId47"/>
    <p:sldId id="598" r:id="rId48"/>
    <p:sldId id="595" r:id="rId49"/>
    <p:sldId id="596" r:id="rId50"/>
    <p:sldId id="554" r:id="rId51"/>
    <p:sldId id="593" r:id="rId52"/>
    <p:sldId id="590" r:id="rId53"/>
    <p:sldId id="599" r:id="rId54"/>
    <p:sldId id="600" r:id="rId55"/>
    <p:sldId id="601" r:id="rId56"/>
    <p:sldId id="602" r:id="rId57"/>
    <p:sldId id="603" r:id="rId58"/>
    <p:sldId id="604" r:id="rId59"/>
    <p:sldId id="605" r:id="rId60"/>
    <p:sldId id="606" r:id="rId61"/>
    <p:sldId id="552" r:id="rId62"/>
    <p:sldId id="553" r:id="rId63"/>
    <p:sldId id="576" r:id="rId64"/>
    <p:sldId id="577" r:id="rId65"/>
    <p:sldId id="578" r:id="rId66"/>
    <p:sldId id="579" r:id="rId67"/>
    <p:sldId id="580" r:id="rId68"/>
    <p:sldId id="52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6E"/>
    <a:srgbClr val="41545B"/>
    <a:srgbClr val="6A9951"/>
    <a:srgbClr val="404040"/>
    <a:srgbClr val="2B6E74"/>
    <a:srgbClr val="FFFFFF"/>
    <a:srgbClr val="3B414D"/>
    <a:srgbClr val="B49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74" autoAdjust="0"/>
    <p:restoredTop sz="94291" autoAdjust="0"/>
  </p:normalViewPr>
  <p:slideViewPr>
    <p:cSldViewPr snapToGrid="0">
      <p:cViewPr varScale="1">
        <p:scale>
          <a:sx n="66" d="100"/>
          <a:sy n="66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3E882-C800-4F9A-8C5E-8B42E4BE76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9FE39-098D-4BBB-AC39-FF34F50E31A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12D6E-129B-448B-A20B-9FF7E88DE156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0EF424-1A94-40AB-898D-3A3CB88E2A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BAC7D2C-D6A7-49A1-B64B-77C2D9D61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EC87C-0C53-449D-9F46-95AB955680E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16DCB-FF16-4D6A-9D5B-8E8822581A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F345B-67AA-4679-9945-299EE10CA54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BA07F-118F-456F-BC0E-015ADB2A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B701D-7ED7-4985-B1EF-D4883CDCE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86F74-D3AE-4ED4-9F33-9F9FE8488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78B-26D2-495E-83B5-B6E982E5373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F9154-72C8-4D10-A46C-E5A8133E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37113-8064-48AE-991C-A8349D16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E8FA-65DE-4154-A036-1362C63C2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6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7CA6-5A32-4AA4-A13A-7BAB4678C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C96A4-5D79-4665-BD92-75178E703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EE42B-156A-4909-8F80-F7921AD2D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78B-26D2-495E-83B5-B6E982E5373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966B9-20C1-4360-A4E8-5E98E5A8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A9696-3EFF-4395-8C53-0BDF1F4D9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E8FA-65DE-4154-A036-1362C63C2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7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0DDD68-B691-4C74-9F4E-CDD1609F10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471F0B-B128-468E-8E20-6B939DCC1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1306E-4AB8-4997-B85C-392ED61F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78B-26D2-495E-83B5-B6E982E5373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FD59F-F6CC-4399-85EB-530517C72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22541-C564-4FD0-A9F9-9856CB78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E8FA-65DE-4154-A036-1362C63C2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072922-33C4-4B41-B07E-A2C165941FC0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91999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 sz="1800">
              <a:solidFill>
                <a:prstClr val="black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6F62FE-A218-4FF4-BF4B-A352B0436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</p:spPr>
        <p:txBody>
          <a:bodyPr lIns="0" rIns="0"/>
          <a:lstStyle>
            <a:lvl1pPr>
              <a:defRPr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1EF826-198D-4368-A76F-9E1DBEF4FFBE}"/>
              </a:ext>
            </a:extLst>
          </p:cNvPr>
          <p:cNvSpPr/>
          <p:nvPr userDrawn="1"/>
        </p:nvSpPr>
        <p:spPr>
          <a:xfrm>
            <a:off x="0" y="267420"/>
            <a:ext cx="333859" cy="733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prstClr val="white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FC7F0-CE29-402B-AD65-76FC395728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760" y="970942"/>
            <a:ext cx="10972482" cy="412651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9815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1533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612267" y="545167"/>
            <a:ext cx="106844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916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612267" y="545167"/>
            <a:ext cx="106844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8210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609600" y="2030033"/>
            <a:ext cx="46584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609600" y="3142033"/>
            <a:ext cx="47380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9052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7639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94950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9196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5230-1733-4327-904A-F6A4FB97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8BB57-933B-43CD-A472-9F4E21305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C6E2B-6A80-4EDD-9C2F-F356AA0E2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78B-26D2-495E-83B5-B6E982E5373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58161-8838-4BA1-AFAB-C8083F9B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16CF8-F4B6-4076-8F9E-CD72D9B1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E8FA-65DE-4154-A036-1362C63C2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608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5230-1733-4327-904A-F6A4FB97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8BB57-933B-43CD-A472-9F4E21305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C6E2B-6A80-4EDD-9C2F-F356AA0E2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78B-26D2-495E-83B5-B6E982E5373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58161-8838-4BA1-AFAB-C8083F9B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16CF8-F4B6-4076-8F9E-CD72D9B1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E8FA-65DE-4154-A036-1362C63C2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360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5E6A7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424" y="3645024"/>
            <a:ext cx="8534400" cy="1752600"/>
          </a:xfrm>
        </p:spPr>
        <p:txBody>
          <a:bodyPr/>
          <a:lstStyle>
            <a:lvl1pPr marL="0" indent="0" algn="l">
              <a:buNone/>
              <a:defRPr i="1">
                <a:solidFill>
                  <a:srgbClr val="0098D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446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1628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5E6A7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098D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08/06/2023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100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5413" y="2348881"/>
            <a:ext cx="5178987" cy="37772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3413" y="2348881"/>
            <a:ext cx="5178987" cy="37772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398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5413" y="2357190"/>
            <a:ext cx="518110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413" y="3068960"/>
            <a:ext cx="5181104" cy="30572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9261" y="2357190"/>
            <a:ext cx="518313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99261" y="3068960"/>
            <a:ext cx="5183139" cy="30572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959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9060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0964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196752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420889"/>
            <a:ext cx="4011084" cy="37052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8026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1637" y="4800600"/>
            <a:ext cx="687328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31637" y="612775"/>
            <a:ext cx="687328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1637" y="5367338"/>
            <a:ext cx="687328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883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F8801-72BE-46A7-BE43-CA0DC326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32E41-61AD-4FBC-BB0F-957B926F4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6AEF-39F1-4C45-A4D6-0779EAD4C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78B-26D2-495E-83B5-B6E982E5373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A0C2D-77B4-4F65-BF64-540960E7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4ABA9-8199-418F-9007-92FE1C49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E8FA-65DE-4154-A036-1362C63C2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271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3961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2FAE-FC2F-47FD-82A7-D1DD5A1AC3E3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7B16-C11D-48A6-9FE1-93A9A96AC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19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83BDD-4EFC-4E90-932E-839A6703B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43FAD-14BF-421D-92B7-10A6C594B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35611-AF28-4A34-B226-9C3E9083E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F10D4-9758-4CAE-B8A0-3CE92952D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78B-26D2-495E-83B5-B6E982E5373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B1369-C93F-4EB8-96EC-B225C0E96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B4ABC-5912-4C2B-997D-E84FB2637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E8FA-65DE-4154-A036-1362C63C2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7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14C5-1379-464F-9EFC-293159C7C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930D8-9CD9-4222-9DDB-6D9392C0C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25986-319A-4EC0-9D17-2CE755A73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1B4B33-954E-4CEE-B8DE-BAF7A988C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B4E89-1D70-4893-B0D8-D7C00AF8E4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44DE45-DBEF-4D4C-B23A-F31DE31CB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78B-26D2-495E-83B5-B6E982E5373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693DFF-57CE-435D-BD80-CF165201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27FDDE-EAD4-4928-9F82-10C83718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E8FA-65DE-4154-A036-1362C63C2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3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6356D-56CB-4143-983C-14D1F563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20264D-C820-4197-8FEE-43B19B33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78B-26D2-495E-83B5-B6E982E5373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3FE41D-C93F-4A7C-9B97-8C05225F9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5FBEA9-5326-4905-898B-4B808D267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E8FA-65DE-4154-A036-1362C63C2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73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2D4BB-D3C5-49D1-8E6B-C5475728B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78B-26D2-495E-83B5-B6E982E5373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EEF16D-CB61-4163-869A-D4FD39FC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2F7CF-E98E-41A3-82F2-99ACA2E0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E8FA-65DE-4154-A036-1362C63C2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5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8C651-042B-409E-A9AD-10A3953D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BFFC8-C666-454B-BE12-FD127BF64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D82F1-435D-441D-98B5-100213D5A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8F260-57A7-4A51-B3EC-318835A7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78B-26D2-495E-83B5-B6E982E5373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D11DC-3A68-45BA-BD59-EBCC8EA3C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B4A81-08DA-4056-B962-250CDDA3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E8FA-65DE-4154-A036-1362C63C2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4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9CBF9-A677-46CC-B67F-830E39F27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C6257C-C701-4992-AEB9-0C4956480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AFB20-1330-4210-B90E-03A611268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E4546-4483-4091-B94D-EF4EC8EF7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578B-26D2-495E-83B5-B6E982E5373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BA4F3-549D-45F4-ACEB-71D182B1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AB19E-D306-442D-BAD2-5507CE6A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E8FA-65DE-4154-A036-1362C63C2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3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7CDF8A-8A5E-4749-B739-D6B97FFF3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DD642-3139-415C-BA12-F002F7C48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CDCAE-8F81-4887-8116-516909BA7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D578B-26D2-495E-83B5-B6E982E5373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960B8-0EFB-4BD3-8120-5AE59EF74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59BFF-29C1-4125-9208-833DE449F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6E8FA-65DE-4154-A036-1362C63C2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93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2267" y="545167"/>
            <a:ext cx="10684400" cy="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Extra Condensed"/>
              <a:buNone/>
              <a:defRPr sz="28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52072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7" r:id="rId4"/>
    <p:sldLayoutId id="2147483669" r:id="rId5"/>
    <p:sldLayoutId id="2147483670" r:id="rId6"/>
    <p:sldLayoutId id="2147483671" r:id="rId7"/>
    <p:sldLayoutId id="214748370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5413" y="1268760"/>
            <a:ext cx="10766987" cy="99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5413" y="2348881"/>
            <a:ext cx="10766987" cy="377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1102FAE-FC2F-47FD-82A7-D1DD5A1AC3E3}" type="datetimeFigureOut">
              <a:rPr lang="en-GB" smtClean="0"/>
              <a:pPr/>
              <a:t>08/06/2023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91E7B16-C11D-48A6-9FE1-93A9A96AC7E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09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rgbClr val="0098D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5E6A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D11ECB4-3D35-4A6A-8ADB-3A2E6333227B}"/>
              </a:ext>
            </a:extLst>
          </p:cNvPr>
          <p:cNvGrpSpPr/>
          <p:nvPr/>
        </p:nvGrpSpPr>
        <p:grpSpPr>
          <a:xfrm>
            <a:off x="0" y="4725144"/>
            <a:ext cx="12190414" cy="2132856"/>
            <a:chOff x="-1" y="3543858"/>
            <a:chExt cx="9142811" cy="1599642"/>
          </a:xfrm>
          <a:solidFill>
            <a:srgbClr val="00ADEE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659B96-1CE7-401A-9D92-42B213361746}"/>
                </a:ext>
              </a:extLst>
            </p:cNvPr>
            <p:cNvSpPr/>
            <p:nvPr/>
          </p:nvSpPr>
          <p:spPr>
            <a:xfrm>
              <a:off x="1191" y="3543858"/>
              <a:ext cx="9141619" cy="1599642"/>
            </a:xfrm>
            <a:custGeom>
              <a:avLst/>
              <a:gdLst>
                <a:gd name="connsiteX0" fmla="*/ 6094412 w 12188825"/>
                <a:gd name="connsiteY0" fmla="*/ 0 h 2114437"/>
                <a:gd name="connsiteX1" fmla="*/ 6401871 w 12188825"/>
                <a:gd name="connsiteY1" fmla="*/ 341621 h 2114437"/>
                <a:gd name="connsiteX2" fmla="*/ 12188825 w 12188825"/>
                <a:gd name="connsiteY2" fmla="*/ 341621 h 2114437"/>
                <a:gd name="connsiteX3" fmla="*/ 12188825 w 12188825"/>
                <a:gd name="connsiteY3" fmla="*/ 2114437 h 2114437"/>
                <a:gd name="connsiteX4" fmla="*/ 0 w 12188825"/>
                <a:gd name="connsiteY4" fmla="*/ 2114437 h 2114437"/>
                <a:gd name="connsiteX5" fmla="*/ 0 w 12188825"/>
                <a:gd name="connsiteY5" fmla="*/ 341621 h 2114437"/>
                <a:gd name="connsiteX6" fmla="*/ 5786954 w 12188825"/>
                <a:gd name="connsiteY6" fmla="*/ 341621 h 211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88825" h="2114437">
                  <a:moveTo>
                    <a:pt x="6094412" y="0"/>
                  </a:moveTo>
                  <a:lnTo>
                    <a:pt x="6401871" y="341621"/>
                  </a:lnTo>
                  <a:lnTo>
                    <a:pt x="12188825" y="341621"/>
                  </a:lnTo>
                  <a:lnTo>
                    <a:pt x="12188825" y="2114437"/>
                  </a:lnTo>
                  <a:lnTo>
                    <a:pt x="0" y="2114437"/>
                  </a:lnTo>
                  <a:lnTo>
                    <a:pt x="0" y="341621"/>
                  </a:lnTo>
                  <a:lnTo>
                    <a:pt x="5786954" y="341621"/>
                  </a:lnTo>
                  <a:close/>
                </a:path>
              </a:pathLst>
            </a:custGeom>
            <a:solidFill>
              <a:srgbClr val="00A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7591C4-06AB-4713-AB1F-3DE7B33350EE}"/>
                </a:ext>
              </a:extLst>
            </p:cNvPr>
            <p:cNvSpPr/>
            <p:nvPr/>
          </p:nvSpPr>
          <p:spPr>
            <a:xfrm>
              <a:off x="-1" y="4139396"/>
              <a:ext cx="4167126" cy="300083"/>
            </a:xfrm>
            <a:prstGeom prst="rect">
              <a:avLst/>
            </a:prstGeom>
            <a:solidFill>
              <a:srgbClr val="00A06E"/>
            </a:solidFill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2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Soheil </a:t>
              </a:r>
              <a:r>
                <a:rPr lang="en-US" sz="2000" b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Ramezanzadeh</a:t>
              </a:r>
              <a:r>
                <a:rPr lang="en-US" sz="2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Lamso</a:t>
              </a:r>
              <a:endParaRPr lang="en-I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9FBE66-506F-417E-89C0-E14CD95CAD62}"/>
                </a:ext>
              </a:extLst>
            </p:cNvPr>
            <p:cNvCxnSpPr/>
            <p:nvPr/>
          </p:nvCxnSpPr>
          <p:spPr>
            <a:xfrm>
              <a:off x="4571999" y="4171543"/>
              <a:ext cx="0" cy="486054"/>
            </a:xfrm>
            <a:prstGeom prst="line">
              <a:avLst/>
            </a:prstGeom>
            <a:grp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98C15F26-4C79-4CD3-A856-D608CDA92EE5}"/>
              </a:ext>
            </a:extLst>
          </p:cNvPr>
          <p:cNvSpPr/>
          <p:nvPr/>
        </p:nvSpPr>
        <p:spPr>
          <a:xfrm>
            <a:off x="8164704" y="5747171"/>
            <a:ext cx="3385129" cy="369332"/>
          </a:xfrm>
          <a:prstGeom prst="rect">
            <a:avLst/>
          </a:prstGeom>
          <a:solidFill>
            <a:srgbClr val="00A06E"/>
          </a:solidFill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soheillamso@gmail.com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66DCC1-F776-442C-A15B-93B193E10075}"/>
              </a:ext>
            </a:extLst>
          </p:cNvPr>
          <p:cNvSpPr/>
          <p:nvPr/>
        </p:nvSpPr>
        <p:spPr>
          <a:xfrm>
            <a:off x="1459255" y="5971128"/>
            <a:ext cx="2422264" cy="338554"/>
          </a:xfrm>
          <a:prstGeom prst="rect">
            <a:avLst/>
          </a:prstGeom>
          <a:solidFill>
            <a:srgbClr val="00A06E"/>
          </a:solidFill>
        </p:spPr>
        <p:txBody>
          <a:bodyPr wrap="square">
            <a:spAutoFit/>
          </a:bodyPr>
          <a:lstStyle/>
          <a:p>
            <a:pPr fontAlgn="base"/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43F26-0017-CE6F-CDBA-69B94CC70C35}"/>
              </a:ext>
            </a:extLst>
          </p:cNvPr>
          <p:cNvSpPr txBox="1"/>
          <p:nvPr/>
        </p:nvSpPr>
        <p:spPr>
          <a:xfrm>
            <a:off x="1077686" y="1491104"/>
            <a:ext cx="60979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Software Work Samples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8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8EA0F-C985-48AB-AEAE-158C0083F21D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61-6A5B-45C6-8022-6DB49A999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656"/>
            <a:ext cx="12192000" cy="41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7848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8EA0F-C985-48AB-AEAE-158C0083F21D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96A9C-FE72-4238-B5FD-4AD3F54D0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2664"/>
            <a:ext cx="12192000" cy="255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9749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8EA0F-C985-48AB-AEAE-158C0083F21D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2DCAC-B892-4859-B9DD-AE0032BB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813"/>
            <a:ext cx="12192000" cy="431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0282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8EA0F-C985-48AB-AEAE-158C0083F21D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07375-EA4B-4EF3-BDF9-4E820ECB9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253"/>
            <a:ext cx="12192000" cy="436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4455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8EA0F-C985-48AB-AEAE-158C0083F21D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68ADF-3255-46DB-99B5-9D841DCC6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016"/>
            <a:ext cx="12192000" cy="380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6461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8EA0F-C985-48AB-AEAE-158C0083F21D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E1A50-55F6-451F-AF30-1F9221FC4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833"/>
            <a:ext cx="12192000" cy="433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4599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5BCDF-54C6-4134-9DBE-778D54D3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600199"/>
            <a:ext cx="10126763" cy="4833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E14B29-A90E-49D2-80BA-4EA8B303E1D4}"/>
              </a:ext>
            </a:extLst>
          </p:cNvPr>
          <p:cNvSpPr txBox="1"/>
          <p:nvPr/>
        </p:nvSpPr>
        <p:spPr>
          <a:xfrm>
            <a:off x="552450" y="1070783"/>
            <a:ext cx="4057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bar24.ibaar.ir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D5832-C5DB-48ED-A6DA-1D05EAD8D01B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0408E-AB80-479B-9FEE-3253BDCB0BAC}"/>
              </a:ext>
            </a:extLst>
          </p:cNvPr>
          <p:cNvSpPr txBox="1"/>
          <p:nvPr/>
        </p:nvSpPr>
        <p:spPr>
          <a:xfrm>
            <a:off x="3018972" y="1106440"/>
            <a:ext cx="6096000" cy="45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cs typeface="+mj-cs"/>
              </a:rPr>
              <a:t>(BOL system)</a:t>
            </a:r>
            <a:endParaRPr lang="fa-IR" dirty="0">
              <a:solidFill>
                <a:schemeClr val="bg2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6166439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D5832-C5DB-48ED-A6DA-1D05EAD8D01B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FD2B5-8118-4BF6-A2EA-555EBBA01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226"/>
            <a:ext cx="12192000" cy="51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2877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D5832-C5DB-48ED-A6DA-1D05EAD8D01B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63B37-3522-4315-888B-81B3B3D49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982"/>
            <a:ext cx="12192000" cy="53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874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D5832-C5DB-48ED-A6DA-1D05EAD8D01B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49E9D-6DA2-46D0-B2D6-D788EC2E9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181"/>
            <a:ext cx="12192000" cy="542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6408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B5CDE-1026-4230-A426-4B90A1A5F31E}"/>
              </a:ext>
            </a:extLst>
          </p:cNvPr>
          <p:cNvSpPr txBox="1"/>
          <p:nvPr/>
        </p:nvSpPr>
        <p:spPr>
          <a:xfrm>
            <a:off x="5145314" y="455230"/>
            <a:ext cx="19013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Contents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D6960-1FF2-449C-8919-4E1588453BD2}"/>
              </a:ext>
            </a:extLst>
          </p:cNvPr>
          <p:cNvSpPr txBox="1"/>
          <p:nvPr/>
        </p:nvSpPr>
        <p:spPr>
          <a:xfrm>
            <a:off x="1295316" y="1698172"/>
            <a:ext cx="5577168" cy="378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2"/>
                </a:solidFill>
                <a:cs typeface="+mj-cs"/>
              </a:rPr>
              <a:t>Desoft</a:t>
            </a:r>
            <a:r>
              <a:rPr lang="fa-IR" dirty="0">
                <a:solidFill>
                  <a:schemeClr val="bg2"/>
                </a:solidFill>
                <a:cs typeface="+mj-cs"/>
              </a:rPr>
              <a:t> </a:t>
            </a:r>
            <a:r>
              <a:rPr lang="en-US" dirty="0">
                <a:solidFill>
                  <a:schemeClr val="bg2"/>
                </a:solidFill>
                <a:cs typeface="+mj-cs"/>
              </a:rPr>
              <a:t> (</a:t>
            </a: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entury Gothic" panose="020B0502020202020204" pitchFamily="34" charset="0"/>
                <a:cs typeface="+mj-cs"/>
              </a:rPr>
              <a:t>PERSONAL PROFILE</a:t>
            </a:r>
            <a:r>
              <a:rPr lang="en-US" dirty="0">
                <a:solidFill>
                  <a:schemeClr val="bg2"/>
                </a:solidFill>
                <a:cs typeface="+mj-cs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solidFill>
                  <a:schemeClr val="bg2"/>
                </a:solidFill>
                <a:cs typeface="+mj-cs"/>
              </a:rPr>
              <a:t>Nwms</a:t>
            </a:r>
            <a:r>
              <a:rPr lang="en-US" dirty="0">
                <a:solidFill>
                  <a:schemeClr val="bg2"/>
                </a:solidFill>
                <a:cs typeface="+mj-cs"/>
              </a:rPr>
              <a:t> (Warehouse management software)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solidFill>
                  <a:schemeClr val="bg2"/>
                </a:solidFill>
                <a:cs typeface="+mj-cs"/>
              </a:rPr>
              <a:t>Ibaar</a:t>
            </a:r>
            <a:r>
              <a:rPr lang="en-US" dirty="0">
                <a:solidFill>
                  <a:schemeClr val="bg2"/>
                </a:solidFill>
                <a:cs typeface="+mj-cs"/>
              </a:rPr>
              <a:t> BI</a:t>
            </a:r>
            <a:r>
              <a:rPr lang="fa-IR" dirty="0">
                <a:solidFill>
                  <a:schemeClr val="bg2"/>
                </a:solidFill>
                <a:cs typeface="+mj-cs"/>
              </a:rPr>
              <a:t> </a:t>
            </a:r>
            <a:r>
              <a:rPr lang="en-US" dirty="0">
                <a:solidFill>
                  <a:schemeClr val="bg2"/>
                </a:solidFill>
                <a:cs typeface="+mj-cs"/>
              </a:rPr>
              <a:t> (Intelligent cargo transportation system 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  <a:cs typeface="+mj-cs"/>
              </a:rPr>
              <a:t>Bar24 </a:t>
            </a:r>
            <a:r>
              <a:rPr lang="en-US" dirty="0" err="1">
                <a:solidFill>
                  <a:schemeClr val="bg2"/>
                </a:solidFill>
                <a:cs typeface="+mj-cs"/>
              </a:rPr>
              <a:t>ibaar</a:t>
            </a:r>
            <a:r>
              <a:rPr lang="en-US" dirty="0">
                <a:solidFill>
                  <a:schemeClr val="bg2"/>
                </a:solidFill>
                <a:cs typeface="+mj-cs"/>
              </a:rPr>
              <a:t> (BOL system)</a:t>
            </a:r>
            <a:endParaRPr lang="fa-IR" dirty="0">
              <a:solidFill>
                <a:schemeClr val="bg2"/>
              </a:solidFill>
              <a:cs typeface="+mj-cs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  <a:cs typeface="+mj-cs"/>
              </a:rPr>
              <a:t>Track (Project management software)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  <a:cs typeface="+mj-cs"/>
              </a:rPr>
              <a:t>Modis (</a:t>
            </a:r>
            <a:r>
              <a:rPr lang="en-US" sz="1800" dirty="0">
                <a:solidFill>
                  <a:schemeClr val="bg2"/>
                </a:solidFill>
                <a:cs typeface="B Nazanin" panose="00000400000000000000" pitchFamily="2" charset="-78"/>
              </a:rPr>
              <a:t>Capital management software - web</a:t>
            </a:r>
            <a:r>
              <a:rPr lang="en-US" dirty="0">
                <a:solidFill>
                  <a:schemeClr val="bg2"/>
                </a:solidFill>
                <a:cs typeface="+mj-cs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  <a:cs typeface="+mj-cs"/>
              </a:rPr>
              <a:t>Modis (</a:t>
            </a:r>
            <a:r>
              <a:rPr lang="en-US" sz="1800" dirty="0">
                <a:solidFill>
                  <a:schemeClr val="bg2"/>
                </a:solidFill>
                <a:cs typeface="B Nazanin" panose="00000400000000000000" pitchFamily="2" charset="-78"/>
              </a:rPr>
              <a:t>Capital management software - windows</a:t>
            </a:r>
            <a:r>
              <a:rPr lang="en-US" dirty="0">
                <a:solidFill>
                  <a:schemeClr val="bg2"/>
                </a:solidFill>
                <a:cs typeface="+mj-cs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  <a:cs typeface="+mj-cs"/>
              </a:rPr>
              <a:t>Windows application License Activator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  <a:cs typeface="+mj-cs"/>
              </a:rPr>
              <a:t>Eyeglass store application</a:t>
            </a:r>
          </a:p>
        </p:txBody>
      </p:sp>
    </p:spTree>
    <p:extLst>
      <p:ext uri="{BB962C8B-B14F-4D97-AF65-F5344CB8AC3E}">
        <p14:creationId xmlns:p14="http://schemas.microsoft.com/office/powerpoint/2010/main" val="255436051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D5832-C5DB-48ED-A6DA-1D05EAD8D01B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98138-A362-44D4-A8C0-9BCC14B9A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782"/>
            <a:ext cx="12192000" cy="508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9825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D5832-C5DB-48ED-A6DA-1D05EAD8D01B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372B1-B734-48B8-9916-61CED1F78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881062"/>
            <a:ext cx="67341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0714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D5832-C5DB-48ED-A6DA-1D05EAD8D01B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434A38-3E8D-44E2-BFB7-0167F5D4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9324"/>
            <a:ext cx="12192000" cy="327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4956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D5832-C5DB-48ED-A6DA-1D05EAD8D01B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ACA05-8665-4AD6-9CF4-AB813BEF7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938337"/>
            <a:ext cx="64674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187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D5832-C5DB-48ED-A6DA-1D05EAD8D01B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73A98-6F53-4E2A-84AF-91626689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5926"/>
            <a:ext cx="12192000" cy="196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4738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24C21-DEFC-426A-9349-5469DF8F9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2850"/>
            <a:ext cx="9601200" cy="4563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64B614-C6B3-4454-A1ED-3BD382021725}"/>
              </a:ext>
            </a:extLst>
          </p:cNvPr>
          <p:cNvSpPr txBox="1"/>
          <p:nvPr/>
        </p:nvSpPr>
        <p:spPr>
          <a:xfrm>
            <a:off x="529481" y="978450"/>
            <a:ext cx="4057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track.ibaar.ir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DB958-29F9-4D48-945F-350BCFBB9197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9C8698-1429-4792-B5A1-427D84EC5217}"/>
              </a:ext>
            </a:extLst>
          </p:cNvPr>
          <p:cNvSpPr txBox="1"/>
          <p:nvPr/>
        </p:nvSpPr>
        <p:spPr>
          <a:xfrm>
            <a:off x="2844804" y="1019964"/>
            <a:ext cx="6096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cs typeface="+mj-cs"/>
              </a:rPr>
              <a:t>(Project management software)</a:t>
            </a:r>
          </a:p>
        </p:txBody>
      </p:sp>
    </p:spTree>
    <p:extLst>
      <p:ext uri="{BB962C8B-B14F-4D97-AF65-F5344CB8AC3E}">
        <p14:creationId xmlns:p14="http://schemas.microsoft.com/office/powerpoint/2010/main" val="10371741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DB958-29F9-4D48-945F-350BCFBB9197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F2026-D2E1-43BC-9169-E68BBA6D5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676275"/>
            <a:ext cx="55435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6118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26ADF-2E01-4C0B-8A85-86635E9D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876605"/>
            <a:ext cx="10477500" cy="4602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B05866-7888-4F00-A760-36B0BA70B247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7695174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05866-7888-4F00-A760-36B0BA70B247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7C66C-74B5-4356-8587-B892FBF33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43012"/>
            <a:ext cx="112395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836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05866-7888-4F00-A760-36B0BA70B247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0CC84-E34E-4D57-9450-F622FF7D1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062037"/>
            <a:ext cx="76009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0801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8062C-EE17-4537-B491-2F2A9F78CC2A}"/>
              </a:ext>
            </a:extLst>
          </p:cNvPr>
          <p:cNvSpPr txBox="1"/>
          <p:nvPr/>
        </p:nvSpPr>
        <p:spPr>
          <a:xfrm>
            <a:off x="510686" y="1047633"/>
            <a:ext cx="4057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desoft.ir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4E68D4-E67C-497C-AFD6-5148ACA9B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536031"/>
            <a:ext cx="11350171" cy="5321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08B1EA-C411-4B15-B24E-D2DF7E66CA8E}"/>
              </a:ext>
            </a:extLst>
          </p:cNvPr>
          <p:cNvSpPr txBox="1"/>
          <p:nvPr/>
        </p:nvSpPr>
        <p:spPr>
          <a:xfrm>
            <a:off x="2191658" y="1063087"/>
            <a:ext cx="6096000" cy="45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cs typeface="+mj-cs"/>
              </a:rPr>
              <a:t>(</a:t>
            </a: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entury Gothic" panose="020B0502020202020204" pitchFamily="34" charset="0"/>
                <a:cs typeface="+mj-cs"/>
              </a:rPr>
              <a:t>PERSONAL PROFILE</a:t>
            </a:r>
            <a:r>
              <a:rPr lang="en-US" dirty="0">
                <a:solidFill>
                  <a:schemeClr val="bg2"/>
                </a:solidFill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998598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05866-7888-4F00-A760-36B0BA70B247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D8C5D-C32A-4B30-8582-E1FD0E16F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990725"/>
            <a:ext cx="80295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3423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05866-7888-4F00-A760-36B0BA70B247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18B1D-11BB-4D98-B0D6-59A940021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33425"/>
            <a:ext cx="88392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336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05866-7888-4F00-A760-36B0BA70B247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AD692-0342-4A36-A941-8ACCFCC9C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952500"/>
            <a:ext cx="87058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0403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05866-7888-4F00-A760-36B0BA70B247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A9203-0066-4E69-A723-188850D94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1709737"/>
            <a:ext cx="86391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4786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05866-7888-4F00-A760-36B0BA70B247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5FBD3-1BF1-42D0-A530-753228DA6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666875"/>
            <a:ext cx="86296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4886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05866-7888-4F00-A760-36B0BA70B247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01BCD-22C0-457A-A1C6-7098BD9DE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2143125"/>
            <a:ext cx="87153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9611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05866-7888-4F00-A760-36B0BA70B247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27AEE-7CD7-45DA-8145-91D0A437E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987" y="919162"/>
            <a:ext cx="6296025" cy="5019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44E7F8-B273-499D-93B2-5C6D78EB6BC4}"/>
              </a:ext>
            </a:extLst>
          </p:cNvPr>
          <p:cNvSpPr txBox="1"/>
          <p:nvPr/>
        </p:nvSpPr>
        <p:spPr>
          <a:xfrm>
            <a:off x="2617415" y="395942"/>
            <a:ext cx="7556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chemeClr val="bg2"/>
                </a:solidFill>
                <a:cs typeface="B Nazanin" panose="00000400000000000000" pitchFamily="2" charset="-78"/>
              </a:rPr>
              <a:t>Modis: Capital management software - web</a:t>
            </a:r>
          </a:p>
        </p:txBody>
      </p:sp>
    </p:spTree>
    <p:extLst>
      <p:ext uri="{BB962C8B-B14F-4D97-AF65-F5344CB8AC3E}">
        <p14:creationId xmlns:p14="http://schemas.microsoft.com/office/powerpoint/2010/main" val="71756204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FAB87-555B-4140-9B0B-C0F2E225B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775"/>
            <a:ext cx="12192000" cy="5951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00178-3064-4FA5-A113-07B8EC9D736E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760590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EDEE8-6CD8-4126-A4A7-F7131EEC6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069749"/>
            <a:ext cx="11896725" cy="5705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2A9DF-F796-4EB8-9474-1B97F0A5B52C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39526619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09491-3F3A-47DF-B65D-34154590A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976312"/>
            <a:ext cx="10563225" cy="4905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937CDE-57FF-47D6-A836-B225CEEE44C5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4108640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8062C-EE17-4537-B491-2F2A9F78CC2A}"/>
              </a:ext>
            </a:extLst>
          </p:cNvPr>
          <p:cNvSpPr txBox="1"/>
          <p:nvPr/>
        </p:nvSpPr>
        <p:spPr>
          <a:xfrm>
            <a:off x="510686" y="1047633"/>
            <a:ext cx="4057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nwms.ir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1ADB4-83CC-49A3-94ED-85289C480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907073"/>
            <a:ext cx="8677275" cy="4636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171F4D-CBD3-412E-BB95-35646828CAA9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BD372-DD55-4536-A5B4-CD6E210AD12D}"/>
              </a:ext>
            </a:extLst>
          </p:cNvPr>
          <p:cNvSpPr txBox="1"/>
          <p:nvPr/>
        </p:nvSpPr>
        <p:spPr>
          <a:xfrm>
            <a:off x="2002971" y="1092532"/>
            <a:ext cx="6096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cs typeface="+mj-cs"/>
              </a:rPr>
              <a:t>(Warehouse management software)</a:t>
            </a:r>
          </a:p>
        </p:txBody>
      </p:sp>
    </p:spTree>
    <p:extLst>
      <p:ext uri="{BB962C8B-B14F-4D97-AF65-F5344CB8AC3E}">
        <p14:creationId xmlns:p14="http://schemas.microsoft.com/office/powerpoint/2010/main" val="4041310664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B92AA-6AB8-4C25-9E35-AC3583F8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938212"/>
            <a:ext cx="7934325" cy="4981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2B2D0C-4A63-4C82-AB86-0A294859A516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82513172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B1FE6-98AD-437C-9358-97B3726F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204912"/>
            <a:ext cx="11058525" cy="4448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04CC0E-AE1A-4DC1-8913-DED5A689E1A9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89919539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2C345-38FE-43DA-B569-AE68B8E03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1319212"/>
            <a:ext cx="10925175" cy="4219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C3DC8-0088-4577-ADD6-AB0FE8F7E5A1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2130063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21975-DCF4-418A-AC26-13D8DA59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557337"/>
            <a:ext cx="9429750" cy="3743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79A537-71E8-477F-BF0D-A9BBFF56146A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79748328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F01BD-E7FB-4E2A-8D44-8DCB29FE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254804"/>
            <a:ext cx="10639425" cy="5857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6CF147-BD32-45DD-82C4-857DD420EB4A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7869163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63BAA-7E5A-447E-B31B-59D69EC80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1776412"/>
            <a:ext cx="10125075" cy="3305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1A80DB-C748-4124-9708-556A367205C1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315247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1E717-E885-46F1-8436-35BFA4D0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1031196"/>
            <a:ext cx="10715625" cy="5724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D8E03F-C1A6-4B06-98F4-E1452FCE4DA5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50248767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DCAFFA-911C-467C-83B7-6DF12EB65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709737"/>
            <a:ext cx="9858375" cy="3438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D92266-3B1A-4F17-B83E-14C9AC9A5F11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92745673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53970-1A36-467E-8A7A-6C8FD0E6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12" y="1530118"/>
            <a:ext cx="5972175" cy="5053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F1C31C-9EB7-4E5F-A521-1DEE6E4824F6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E3244-0465-448A-AC84-1E5640B4396E}"/>
              </a:ext>
            </a:extLst>
          </p:cNvPr>
          <p:cNvSpPr txBox="1"/>
          <p:nvPr/>
        </p:nvSpPr>
        <p:spPr>
          <a:xfrm>
            <a:off x="2409484" y="395942"/>
            <a:ext cx="837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chemeClr val="bg2"/>
                </a:solidFill>
                <a:cs typeface="B Nazanin" panose="00000400000000000000" pitchFamily="2" charset="-78"/>
              </a:rPr>
              <a:t>Modis: Capital management software - windows</a:t>
            </a:r>
          </a:p>
        </p:txBody>
      </p:sp>
    </p:spTree>
    <p:extLst>
      <p:ext uri="{BB962C8B-B14F-4D97-AF65-F5344CB8AC3E}">
        <p14:creationId xmlns:p14="http://schemas.microsoft.com/office/powerpoint/2010/main" val="2299323655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05866-7888-4F00-A760-36B0BA70B247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76ECA-BAD5-4A76-8BA2-B5802DC3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28" y="670469"/>
            <a:ext cx="11002449" cy="618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5659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7C6767-E0B8-4794-B3C8-A3863ECB95DF}"/>
              </a:ext>
            </a:extLst>
          </p:cNvPr>
          <p:cNvSpPr txBox="1"/>
          <p:nvPr/>
        </p:nvSpPr>
        <p:spPr>
          <a:xfrm>
            <a:off x="510686" y="1047633"/>
            <a:ext cx="4057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bi.ibaar.ir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02130-F13F-4142-9872-6CEA4AE8C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6" y="1640036"/>
            <a:ext cx="10972800" cy="5076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B8EA0F-C985-48AB-AEAE-158C0083F21D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E68C9-C632-444C-A99F-B5F3B73A0D5A}"/>
              </a:ext>
            </a:extLst>
          </p:cNvPr>
          <p:cNvSpPr txBox="1"/>
          <p:nvPr/>
        </p:nvSpPr>
        <p:spPr>
          <a:xfrm>
            <a:off x="2336799" y="1078022"/>
            <a:ext cx="6096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cs typeface="+mj-cs"/>
              </a:rPr>
              <a:t>(Intelligent cargo transportation system )</a:t>
            </a:r>
          </a:p>
        </p:txBody>
      </p:sp>
    </p:spTree>
    <p:extLst>
      <p:ext uri="{BB962C8B-B14F-4D97-AF65-F5344CB8AC3E}">
        <p14:creationId xmlns:p14="http://schemas.microsoft.com/office/powerpoint/2010/main" val="286310593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FECCC-E91F-4FF9-8838-3270BC25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889106"/>
            <a:ext cx="11335657" cy="5934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B26143-F2CC-4FAC-A16A-6536419CF6C2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79042001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05866-7888-4F00-A760-36B0BA70B247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70FE5-8915-4DFD-B469-30116159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14" y="768741"/>
            <a:ext cx="10827657" cy="60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73812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05866-7888-4F00-A760-36B0BA70B247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C7948-7927-408E-A85E-1728D6B21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4" y="870857"/>
            <a:ext cx="11547941" cy="59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27257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05866-7888-4F00-A760-36B0BA70B247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147F6-AF15-48CC-93DD-122D3C8B2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978450"/>
            <a:ext cx="11430481" cy="587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0641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05866-7888-4F00-A760-36B0BA70B247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9079D-68CE-4305-8D68-CBC8B0B1A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9600"/>
            <a:ext cx="12192000" cy="329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20947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05866-7888-4F00-A760-36B0BA70B247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664E4-FF47-48EC-8860-86BB4844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658"/>
            <a:ext cx="12192000" cy="522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76155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54F19-5947-405A-95F5-0E0B7CB8C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556"/>
            <a:ext cx="12192000" cy="5174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6916F3-EFB1-4C2B-B97B-539D576DF5E8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08418661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F6CCC-6817-401A-AACB-24F5F81CA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910649"/>
            <a:ext cx="11713029" cy="5887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DC66E1-0BED-4DA4-AD0C-B4282F50B6B6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2103589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05866-7888-4F00-A760-36B0BA70B247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874AF-2400-4CBF-9599-09DFA378D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9068"/>
            <a:ext cx="12192000" cy="56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60023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FA884-B3E9-4E51-86E5-39B94B9B1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945" y="1706291"/>
            <a:ext cx="9208782" cy="46964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3C547D-65D1-4491-8345-AA1D9A84799F}"/>
              </a:ext>
            </a:extLst>
          </p:cNvPr>
          <p:cNvSpPr txBox="1"/>
          <p:nvPr/>
        </p:nvSpPr>
        <p:spPr>
          <a:xfrm>
            <a:off x="2672861" y="455230"/>
            <a:ext cx="95318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License Activator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023AB-261B-438B-9059-2B54C6D31301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0B088-43EE-488E-8D55-204BD6180409}"/>
              </a:ext>
            </a:extLst>
          </p:cNvPr>
          <p:cNvSpPr txBox="1"/>
          <p:nvPr/>
        </p:nvSpPr>
        <p:spPr>
          <a:xfrm>
            <a:off x="7173687" y="729740"/>
            <a:ext cx="6103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cs typeface="+mj-cs"/>
              </a:rPr>
              <a:t>(Windows application)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9204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8EA0F-C985-48AB-AEAE-158C0083F21D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AE0BF6-A7ED-4F8E-9A97-18DD56B35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939"/>
            <a:ext cx="12192000" cy="361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39414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76DB5-4FC5-4254-9982-411BBD858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136" y="1543050"/>
            <a:ext cx="4602352" cy="4859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475D9F-68C9-4DE6-9170-711707B83716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09399794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C547D-65D1-4491-8345-AA1D9A84799F}"/>
              </a:ext>
            </a:extLst>
          </p:cNvPr>
          <p:cNvSpPr txBox="1"/>
          <p:nvPr/>
        </p:nvSpPr>
        <p:spPr>
          <a:xfrm>
            <a:off x="2672861" y="455230"/>
            <a:ext cx="95318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Eyeglass store application</a:t>
            </a:r>
            <a:endParaRPr lang="en-US" sz="4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1C31C-9EB7-4E5F-A521-1DEE6E4824F6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91E40-15F4-4AB4-BBED-F3706D525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1" y="1204749"/>
            <a:ext cx="10392229" cy="56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2172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45A21-4052-42A0-8708-8655DB86A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752475"/>
            <a:ext cx="11115675" cy="6105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63DBC5-446C-400C-AF49-CBE69B433AB9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07318652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F17CA-4D65-4C7F-93AF-DD483E46A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642937"/>
            <a:ext cx="10448925" cy="5572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46B2C-A61B-4A1F-AD4D-BF4083D23459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08646256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8A490-FFF6-4B85-9009-BDE58D2C2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821176"/>
            <a:ext cx="9184821" cy="6169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6D85A8-03A7-411D-B605-15E0B29D8C3A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04065894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ADE3E-1CED-4485-9664-72B6F4F6B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547687"/>
            <a:ext cx="10201275" cy="5762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FF2D36-A274-46B5-A2E6-0833EB85E347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46781912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69774"/>
            <a:ext cx="9144000" cy="2387600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solidFill>
                  <a:schemeClr val="bg2">
                    <a:lumMod val="50000"/>
                  </a:schemeClr>
                </a:solidFill>
              </a:rPr>
              <a:t>The End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4659B96-1CE7-401A-9D92-42B213361746}"/>
              </a:ext>
            </a:extLst>
          </p:cNvPr>
          <p:cNvSpPr/>
          <p:nvPr/>
        </p:nvSpPr>
        <p:spPr>
          <a:xfrm>
            <a:off x="1589" y="4725144"/>
            <a:ext cx="12188825" cy="2132856"/>
          </a:xfrm>
          <a:custGeom>
            <a:avLst/>
            <a:gdLst>
              <a:gd name="connsiteX0" fmla="*/ 6094412 w 12188825"/>
              <a:gd name="connsiteY0" fmla="*/ 0 h 2114437"/>
              <a:gd name="connsiteX1" fmla="*/ 6401871 w 12188825"/>
              <a:gd name="connsiteY1" fmla="*/ 341621 h 2114437"/>
              <a:gd name="connsiteX2" fmla="*/ 12188825 w 12188825"/>
              <a:gd name="connsiteY2" fmla="*/ 341621 h 2114437"/>
              <a:gd name="connsiteX3" fmla="*/ 12188825 w 12188825"/>
              <a:gd name="connsiteY3" fmla="*/ 2114437 h 2114437"/>
              <a:gd name="connsiteX4" fmla="*/ 0 w 12188825"/>
              <a:gd name="connsiteY4" fmla="*/ 2114437 h 2114437"/>
              <a:gd name="connsiteX5" fmla="*/ 0 w 12188825"/>
              <a:gd name="connsiteY5" fmla="*/ 341621 h 2114437"/>
              <a:gd name="connsiteX6" fmla="*/ 5786954 w 12188825"/>
              <a:gd name="connsiteY6" fmla="*/ 341621 h 211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825" h="2114437">
                <a:moveTo>
                  <a:pt x="6094412" y="0"/>
                </a:moveTo>
                <a:lnTo>
                  <a:pt x="6401871" y="341621"/>
                </a:lnTo>
                <a:lnTo>
                  <a:pt x="12188825" y="341621"/>
                </a:lnTo>
                <a:lnTo>
                  <a:pt x="12188825" y="2114437"/>
                </a:lnTo>
                <a:lnTo>
                  <a:pt x="0" y="2114437"/>
                </a:lnTo>
                <a:lnTo>
                  <a:pt x="0" y="341621"/>
                </a:lnTo>
                <a:lnTo>
                  <a:pt x="5786954" y="341621"/>
                </a:lnTo>
                <a:close/>
              </a:path>
            </a:pathLst>
          </a:custGeom>
          <a:solidFill>
            <a:srgbClr val="00A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 dirty="0"/>
          </a:p>
        </p:txBody>
      </p:sp>
    </p:spTree>
    <p:extLst>
      <p:ext uri="{BB962C8B-B14F-4D97-AF65-F5344CB8AC3E}">
        <p14:creationId xmlns:p14="http://schemas.microsoft.com/office/powerpoint/2010/main" val="26234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8EA0F-C985-48AB-AEAE-158C0083F21D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8C32C-ECD1-4D33-8FCA-9EA004785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752"/>
            <a:ext cx="12192000" cy="514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6682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8EA0F-C985-48AB-AEAE-158C0083F21D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6B021-B266-427C-9FA1-070474CFD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9854"/>
            <a:ext cx="12192000" cy="197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5312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AFF36FC0-340F-638D-8E6E-9B9C90BF15B2}"/>
              </a:ext>
            </a:extLst>
          </p:cNvPr>
          <p:cNvSpPr/>
          <p:nvPr/>
        </p:nvSpPr>
        <p:spPr>
          <a:xfrm flipV="1">
            <a:off x="245609" y="-2623128"/>
            <a:ext cx="3409390" cy="3601578"/>
          </a:xfrm>
          <a:custGeom>
            <a:avLst/>
            <a:gdLst>
              <a:gd name="connsiteX0" fmla="*/ 0 w 4649118"/>
              <a:gd name="connsiteY0" fmla="*/ 3602516 h 3602516"/>
              <a:gd name="connsiteX1" fmla="*/ 2324559 w 4649118"/>
              <a:gd name="connsiteY1" fmla="*/ 2702688 h 3602516"/>
              <a:gd name="connsiteX2" fmla="*/ 4649118 w 4649118"/>
              <a:gd name="connsiteY2" fmla="*/ 3602516 h 3602516"/>
              <a:gd name="connsiteX3" fmla="*/ 2324559 w 4649118"/>
              <a:gd name="connsiteY3" fmla="*/ 0 h 36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118" h="3602516">
                <a:moveTo>
                  <a:pt x="0" y="3602516"/>
                </a:moveTo>
                <a:lnTo>
                  <a:pt x="2324559" y="2702688"/>
                </a:lnTo>
                <a:lnTo>
                  <a:pt x="4649118" y="3602516"/>
                </a:lnTo>
                <a:lnTo>
                  <a:pt x="2324559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8EA0F-C985-48AB-AEAE-158C0083F21D}"/>
              </a:ext>
            </a:extLst>
          </p:cNvPr>
          <p:cNvSpPr txBox="1"/>
          <p:nvPr/>
        </p:nvSpPr>
        <p:spPr>
          <a:xfrm>
            <a:off x="1591882" y="208804"/>
            <a:ext cx="68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E57B6-523F-4770-B54E-810F75017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9262"/>
            <a:ext cx="12192000" cy="52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0572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thodology Infographics by Slidesgo">
  <a:themeElements>
    <a:clrScheme name="Simple Light">
      <a:dk1>
        <a:srgbClr val="6A9951"/>
      </a:dk1>
      <a:lt1>
        <a:srgbClr val="FFFFFF"/>
      </a:lt1>
      <a:dk2>
        <a:srgbClr val="000000"/>
      </a:dk2>
      <a:lt2>
        <a:srgbClr val="EEEEEE"/>
      </a:lt2>
      <a:accent1>
        <a:srgbClr val="B8E4DC"/>
      </a:accent1>
      <a:accent2>
        <a:srgbClr val="93D2BA"/>
      </a:accent2>
      <a:accent3>
        <a:srgbClr val="A0CA68"/>
      </a:accent3>
      <a:accent4>
        <a:srgbClr val="6A9951"/>
      </a:accent4>
      <a:accent5>
        <a:srgbClr val="4A696C"/>
      </a:accent5>
      <a:accent6>
        <a:srgbClr val="41545B"/>
      </a:accent6>
      <a:hlink>
        <a:srgbClr val="4154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Heriot-Watt">
      <a:dk1>
        <a:srgbClr val="5E6A71"/>
      </a:dk1>
      <a:lt1>
        <a:srgbClr val="FFFFFF"/>
      </a:lt1>
      <a:dk2>
        <a:srgbClr val="0098DB"/>
      </a:dk2>
      <a:lt2>
        <a:srgbClr val="00549F"/>
      </a:lt2>
      <a:accent1>
        <a:srgbClr val="0098DB"/>
      </a:accent1>
      <a:accent2>
        <a:srgbClr val="A5ACAF"/>
      </a:accent2>
      <a:accent3>
        <a:srgbClr val="5E6A71"/>
      </a:accent3>
      <a:accent4>
        <a:srgbClr val="00549F"/>
      </a:accent4>
      <a:accent5>
        <a:srgbClr val="72BCFF"/>
      </a:accent5>
      <a:accent6>
        <a:srgbClr val="BCC3C7"/>
      </a:accent6>
      <a:hlink>
        <a:srgbClr val="0098DB"/>
      </a:hlink>
      <a:folHlink>
        <a:srgbClr val="A5AC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riot Watt Corporate Powerpoint Template 260216.pptx" id="{688C77F3-C35F-4903-8FC9-66BAE5B02C9B}" vid="{6A1CBC9C-CA67-4397-88AE-CC6D7DB809E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6604</TotalTime>
  <Words>198</Words>
  <Application>Microsoft Office PowerPoint</Application>
  <PresentationFormat>Widescreen</PresentationFormat>
  <Paragraphs>91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</vt:lpstr>
      <vt:lpstr>Calibri</vt:lpstr>
      <vt:lpstr>Calibri Light</vt:lpstr>
      <vt:lpstr>Century Gothic</vt:lpstr>
      <vt:lpstr>Fira Sans Extra Condensed</vt:lpstr>
      <vt:lpstr>Open Sans</vt:lpstr>
      <vt:lpstr>Roboto</vt:lpstr>
      <vt:lpstr>Times New Roman</vt:lpstr>
      <vt:lpstr>Office Theme</vt:lpstr>
      <vt:lpstr>Methodology Infographics by Slidesgo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Hamed Mehrabi</dc:creator>
  <cp:lastModifiedBy>soheil lamso</cp:lastModifiedBy>
  <cp:revision>419</cp:revision>
  <dcterms:created xsi:type="dcterms:W3CDTF">2021-06-15T14:51:17Z</dcterms:created>
  <dcterms:modified xsi:type="dcterms:W3CDTF">2023-06-09T07:29:45Z</dcterms:modified>
</cp:coreProperties>
</file>